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3"/>
  </p:notesMasterIdLst>
  <p:sldIdLst>
    <p:sldId id="350" r:id="rId4"/>
    <p:sldId id="342" r:id="rId5"/>
    <p:sldId id="296" r:id="rId6"/>
    <p:sldId id="347" r:id="rId7"/>
    <p:sldId id="345" r:id="rId8"/>
    <p:sldId id="346" r:id="rId9"/>
    <p:sldId id="352" r:id="rId10"/>
    <p:sldId id="353" r:id="rId11"/>
    <p:sldId id="351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19</a:t>
            </a:r>
            <a:r>
              <a:rPr lang="zh-CN" altLang="en-US" sz="4232" b="1">
                <a:solidFill>
                  <a:srgbClr val="D60093"/>
                </a:solidFill>
              </a:rPr>
              <a:t>　雾在哪里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005646"/>
            <a:ext cx="10807700" cy="4003836"/>
            <a:chOff x="692150" y="1005646"/>
            <a:chExt cx="10807700" cy="400383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005646"/>
              <a:ext cx="10807700" cy="378565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一、下列加点字的读音全都正确的一项是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黑暗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àn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街道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jiē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桥梁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lián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躲藏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duǒ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悠闲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yōu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应该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gài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④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海岸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àn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甚至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sèn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600786" y="221450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3984757" y="221450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3984757" y="293953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1600786" y="293953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1212837" y="3712424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4402351" y="3614453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1558445" y="447099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3984757" y="448626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8290378" y="109365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92150" y="1156497"/>
            <a:ext cx="10807700" cy="3454684"/>
            <a:chOff x="692150" y="1156497"/>
            <a:chExt cx="10807700" cy="345468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156497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傍晚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时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我看见一个人正焦急地寻找自己丢</a:t>
              </a:r>
              <a:r>
                <a:rPr lang="zh-CN" altLang="zh-CN" sz="320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的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钥匙。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73914" y="1774466"/>
              <a:ext cx="2171429" cy="152381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07666" y="3134991"/>
              <a:ext cx="1123810" cy="1476190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2662465" y="2242549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   步</a:t>
            </a:r>
            <a:endParaRPr lang="zh-CN" altLang="en-US" sz="44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095109" y="356761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失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99334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三、阅读课文片段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我要把大海藏起来。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他把大海藏了起来。无论是海水、船只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还是蓝色的远方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都看不见了。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雾把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藏了起来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藏起来之后是什么样子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在片段中画出来。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展开想象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把下面的句子补充完整。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雾把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藏了起来。无论是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都看不见了。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009321" y="274362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大海</a:t>
            </a:r>
            <a:endParaRPr lang="zh-CN" altLang="en-US" sz="320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3866915"/>
            <a:ext cx="911018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无论是海水、船只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还是蓝色的远方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都看不见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009320" y="5037524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城市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754585" y="5037523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长长的街道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1486858" y="5673466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高高的大楼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" grpId="0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1051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霜的工作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叶圣陶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北风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吹了一天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厚厚的云挡住了太阳的暖气。于是这天晚上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霜大声地喊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你们预备着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今晚我要留在这里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是我工作的时候了。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这样喊过之后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大家都行动起来。农民给牲畜加铺了一些干草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母亲把厚被子盖在孩子的身上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种花人把花盆移到了屋里。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22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动手工作了。他把草叶和有些树叶涂成黄色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把有些树叶涂成暗红色。他拿起一支大画笔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蘸着银白色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来画田地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田地上就像下过小雪一般。他又拿起一支小画笔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也蘸着银白色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来画人家的窗玻璃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窗玻璃上就有了美丽的花纹。他用剪刀剪开各种种子的壳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唱着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你们熟了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散播到各处去吧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最后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他到栗子树上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你也熟了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我要敲开硬壳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让孩子和松鼠有栗子吃。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他把一个个硬壳都敲开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棕色的栗子就从毛茸茸的屋子里露出来了。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选自《叶圣陶儿童文学全集》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937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9068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霜准备开始工作时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天气怎么样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在文中画出相关的句子。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在霜工作前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人们作了哪些准备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多选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给牲畜加铺干草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把厚被子盖在孩子身上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在屋里点上炉子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把花盆移到屋里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毛茸茸的屋子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指的是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021477"/>
            <a:ext cx="81868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北风吹了一天</a:t>
            </a:r>
            <a:r>
              <a:rPr lang="en-US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厚厚的云挡住了太阳的</a:t>
            </a:r>
            <a:r>
              <a:rPr lang="zh-CN" altLang="zh-CN" sz="3200" u="sng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暖气</a:t>
            </a:r>
            <a:r>
              <a:rPr lang="zh-CN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u="sng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744607" y="2663480"/>
            <a:ext cx="162095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①</a:t>
            </a:r>
            <a:r>
              <a:rPr lang="zh-CN" altLang="zh-CN" sz="320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②</a:t>
            </a:r>
            <a:r>
              <a:rPr lang="zh-CN" altLang="zh-CN" sz="3200" smtClean="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④</a:t>
            </a:r>
            <a:r>
              <a:rPr lang="en-US" altLang="zh-CN" sz="3200" smtClean="0">
                <a:solidFill>
                  <a:srgbClr val="FF0000"/>
                </a:solidFill>
                <a:latin typeface="NEU-BZ-S92"/>
                <a:cs typeface="宋体" panose="02010600030101010101" pitchFamily="2" charset="-122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47199" y="4387370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栗子壳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689948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419</Words>
  <Application>Microsoft Office PowerPoint</Application>
  <PresentationFormat>宽屏</PresentationFormat>
  <Paragraphs>59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9</vt:i4>
      </vt:variant>
    </vt:vector>
  </HeadingPairs>
  <TitlesOfParts>
    <vt:vector size="26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2025-08-29T05:39:27Z</dcterms:modified>
</cp:coreProperties>
</file>